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67" r:id="rId5"/>
    <p:sldId id="262" r:id="rId6"/>
    <p:sldId id="263" r:id="rId7"/>
    <p:sldId id="264" r:id="rId8"/>
    <p:sldId id="266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8"/>
    <p:restoredTop sz="94708"/>
  </p:normalViewPr>
  <p:slideViewPr>
    <p:cSldViewPr snapToGrid="0" snapToObjects="1">
      <p:cViewPr varScale="1">
        <p:scale>
          <a:sx n="85" d="100"/>
          <a:sy n="85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C70925-7C2D-0E45-9BDF-B114A134A128}" type="datetimeFigureOut">
              <a:rPr lang="en-US" smtClean="0"/>
              <a:t>11/5/16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F0A976-EABD-8541-8A8D-0165BB8D0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833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FC23-FD05-4447-8989-17EC9D7A23C7}" type="datetimeFigureOut">
              <a:rPr lang="en-US" smtClean="0"/>
              <a:t>11/5/16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821D6-FE36-3342-8931-5C97D6B35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5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etbootstrap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bootstrap-ru.com/300/getting-started/" TargetMode="External"/><Relationship Id="rId4" Type="http://schemas.openxmlformats.org/officeDocument/2006/relationships/hyperlink" Target="http://mybootstrap.ru/" TargetMode="External"/><Relationship Id="rId5" Type="http://schemas.openxmlformats.org/officeDocument/2006/relationships/hyperlink" Target="https://startbootstrap.com/template-categories/all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etbootstrap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bootstrap</a:t>
            </a:r>
            <a:endParaRPr lang="en-US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27" y="3956280"/>
            <a:ext cx="2769889" cy="90685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5127" y="3956280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Andriy Zherdiy</a:t>
            </a:r>
          </a:p>
          <a:p>
            <a:pPr algn="r"/>
            <a:r>
              <a:rPr lang="en-US" sz="1800" dirty="0" err="1"/>
              <a:t>a</a:t>
            </a:r>
            <a:r>
              <a:rPr lang="en-US" sz="1800" dirty="0" err="1" smtClean="0"/>
              <a:t>ndriy.zherdiy@outlook.com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99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Про </a:t>
            </a:r>
            <a:r>
              <a:rPr lang="uk-UA" dirty="0" smtClean="0"/>
              <a:t>що буде йти мова</a:t>
            </a:r>
            <a:r>
              <a:rPr lang="uk-UA" dirty="0" smtClean="0"/>
              <a:t>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Склад і налаштування</a:t>
            </a:r>
          </a:p>
          <a:p>
            <a:r>
              <a:rPr lang="uk-UA" dirty="0" smtClean="0"/>
              <a:t>Таблиці</a:t>
            </a:r>
          </a:p>
          <a:p>
            <a:r>
              <a:rPr lang="uk-UA" dirty="0" smtClean="0"/>
              <a:t>Створення форм</a:t>
            </a:r>
          </a:p>
          <a:p>
            <a:r>
              <a:rPr lang="uk-UA" dirty="0" smtClean="0"/>
              <a:t>Іконки, </a:t>
            </a:r>
            <a:r>
              <a:rPr lang="uk-UA" dirty="0" err="1" smtClean="0"/>
              <a:t>іконочний</a:t>
            </a:r>
            <a:r>
              <a:rPr lang="uk-UA" dirty="0" smtClean="0"/>
              <a:t> </a:t>
            </a:r>
            <a:r>
              <a:rPr lang="uk-UA" smtClean="0"/>
              <a:t>шрифт</a:t>
            </a:r>
            <a:r>
              <a:rPr lang="uk-UA" smtClean="0"/>
              <a:t>Плагіни</a:t>
            </a:r>
            <a:r>
              <a:rPr lang="uk-UA" dirty="0" smtClean="0"/>
              <a:t> 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116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Склад та налаштування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Я</a:t>
            </a:r>
            <a:r>
              <a:rPr lang="uk-UA" dirty="0" err="1" smtClean="0"/>
              <a:t>к</a:t>
            </a:r>
            <a:r>
              <a:rPr lang="uk-UA" dirty="0" smtClean="0"/>
              <a:t> встановити</a:t>
            </a:r>
          </a:p>
          <a:p>
            <a:pPr lvl="1"/>
            <a:r>
              <a:rPr lang="en-US" dirty="0" err="1" smtClean="0"/>
              <a:t>npm</a:t>
            </a:r>
            <a:endParaRPr lang="en-US" dirty="0" smtClean="0"/>
          </a:p>
          <a:p>
            <a:pPr lvl="1"/>
            <a:r>
              <a:rPr lang="en-US" dirty="0" smtClean="0"/>
              <a:t>bower</a:t>
            </a:r>
            <a:endParaRPr lang="uk-UA" dirty="0" smtClean="0"/>
          </a:p>
          <a:p>
            <a:r>
              <a:rPr lang="uk-UA" dirty="0" smtClean="0"/>
              <a:t>Документація</a:t>
            </a:r>
          </a:p>
          <a:p>
            <a:pPr lvl="1"/>
            <a:r>
              <a:rPr lang="en-US" dirty="0" smtClean="0">
                <a:hlinkClick r:id="rId2"/>
              </a:rPr>
              <a:t>http://getbootstrap.com/</a:t>
            </a:r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9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81065"/>
            <a:ext cx="9601200" cy="66331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Склад та налаштування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49115"/>
            <a:ext cx="9601200" cy="5276537"/>
          </a:xfrm>
        </p:spPr>
        <p:txBody>
          <a:bodyPr>
            <a:normAutofit fontScale="70000" lnSpcReduction="20000"/>
          </a:bodyPr>
          <a:lstStyle/>
          <a:p>
            <a:r>
              <a:rPr lang="uk-UA" dirty="0"/>
              <a:t>Склад </a:t>
            </a:r>
            <a:endParaRPr lang="en-US" dirty="0"/>
          </a:p>
          <a:p>
            <a:pPr marL="530352" lvl="1" indent="0">
              <a:buNone/>
            </a:pPr>
            <a:r>
              <a:rPr lang="en-US" dirty="0"/>
              <a:t>bootstrap/</a:t>
            </a:r>
          </a:p>
          <a:p>
            <a:pPr marL="530352" lvl="1" indent="0">
              <a:buNone/>
            </a:pPr>
            <a:r>
              <a:rPr lang="en-US" dirty="0" smtClean="0"/>
              <a:t>	├── </a:t>
            </a:r>
            <a:r>
              <a:rPr lang="en-US" dirty="0" err="1"/>
              <a:t>css</a:t>
            </a:r>
            <a:r>
              <a:rPr lang="en-US" dirty="0" smtClean="0"/>
              <a:t>/</a:t>
            </a:r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 smtClean="0"/>
              <a:t>bootstrap.css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 smtClean="0"/>
              <a:t>bootstrap.css.map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 smtClean="0"/>
              <a:t>bootstrap.min.css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 smtClean="0"/>
              <a:t>bootstrap.min.css.map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bootstrap-</a:t>
            </a:r>
            <a:r>
              <a:rPr lang="en-US" dirty="0" err="1" smtClean="0"/>
              <a:t>theme.css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bootstrap-</a:t>
            </a:r>
            <a:r>
              <a:rPr lang="en-US" dirty="0" err="1" smtClean="0"/>
              <a:t>theme.css.map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bootstrap-</a:t>
            </a:r>
            <a:r>
              <a:rPr lang="en-US" dirty="0" err="1" smtClean="0"/>
              <a:t>theme.min.css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└── </a:t>
            </a:r>
            <a:r>
              <a:rPr lang="en-US" dirty="0"/>
              <a:t>bootstrap-</a:t>
            </a:r>
            <a:r>
              <a:rPr lang="en-US" dirty="0" err="1"/>
              <a:t>theme.min.css.map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├── </a:t>
            </a:r>
            <a:r>
              <a:rPr lang="en-US" dirty="0" err="1"/>
              <a:t>js</a:t>
            </a:r>
            <a:r>
              <a:rPr lang="en-US" dirty="0" smtClean="0"/>
              <a:t>/</a:t>
            </a:r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bootstrap.js</a:t>
            </a:r>
            <a:r>
              <a:rPr lang="en-US" dirty="0"/>
              <a:t>│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└── </a:t>
            </a:r>
            <a:r>
              <a:rPr lang="en-US" dirty="0" err="1" smtClean="0"/>
              <a:t>bootstrap.min.js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└── </a:t>
            </a:r>
            <a:r>
              <a:rPr lang="en-US" dirty="0"/>
              <a:t>fonts/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glyphicons-halflings-regular.eot</a:t>
            </a:r>
            <a:r>
              <a:rPr lang="en-US" dirty="0"/>
              <a:t>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glyphicons-halflings-regular.svg</a:t>
            </a:r>
            <a:r>
              <a:rPr lang="en-US" dirty="0"/>
              <a:t>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glyphicons-halflings-regular.ttf</a:t>
            </a:r>
            <a:r>
              <a:rPr lang="en-US" dirty="0"/>
              <a:t>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glyphicons-halflings-regular.woff</a:t>
            </a:r>
            <a:r>
              <a:rPr lang="en-US" dirty="0"/>
              <a:t>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└── </a:t>
            </a:r>
            <a:r>
              <a:rPr lang="en-US" dirty="0"/>
              <a:t>glyphicons-halflings-regular.woff2</a:t>
            </a:r>
            <a:endParaRPr lang="uk-UA" dirty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87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Таблиці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6868" y="1798819"/>
            <a:ext cx="9461060" cy="4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92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Створення форми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Приклад </a:t>
            </a:r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811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Іконки, </a:t>
            </a:r>
            <a:r>
              <a:rPr lang="uk-UA" dirty="0" err="1" smtClean="0"/>
              <a:t>іконочний</a:t>
            </a:r>
            <a:r>
              <a:rPr lang="uk-UA" dirty="0" smtClean="0"/>
              <a:t> шрифт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Glyphicons</a:t>
            </a:r>
            <a:endParaRPr lang="en-US" dirty="0" smtClean="0"/>
          </a:p>
          <a:p>
            <a:pPr lvl="1"/>
            <a:r>
              <a:rPr lang="en-US" dirty="0"/>
              <a:t>&lt;span</a:t>
            </a:r>
            <a:r>
              <a:rPr lang="en-US" dirty="0"/>
              <a:t> </a:t>
            </a:r>
            <a:r>
              <a:rPr lang="en-US" dirty="0"/>
              <a:t>class="</a:t>
            </a:r>
            <a:r>
              <a:rPr lang="en-US" dirty="0" err="1"/>
              <a:t>glyphicon</a:t>
            </a:r>
            <a:r>
              <a:rPr lang="en-US" dirty="0"/>
              <a:t> </a:t>
            </a:r>
            <a:r>
              <a:rPr lang="en-US" dirty="0" err="1"/>
              <a:t>glyphicon</a:t>
            </a:r>
            <a:r>
              <a:rPr lang="en-US" dirty="0"/>
              <a:t>-search"</a:t>
            </a:r>
            <a:r>
              <a:rPr lang="en-US" dirty="0"/>
              <a:t> </a:t>
            </a:r>
            <a:r>
              <a:rPr lang="en-US" dirty="0"/>
              <a:t>aria-hidden="true"&gt;&lt;/span&gt;</a:t>
            </a:r>
          </a:p>
          <a:p>
            <a:r>
              <a:rPr lang="en-US" dirty="0"/>
              <a:t>font </a:t>
            </a:r>
            <a:r>
              <a:rPr lang="en-US" dirty="0" smtClean="0"/>
              <a:t>awesome</a:t>
            </a:r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601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err="1" smtClean="0"/>
              <a:t>Плагіни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Вкладки</a:t>
            </a:r>
          </a:p>
          <a:p>
            <a:r>
              <a:rPr lang="uk-UA" dirty="0" err="1" smtClean="0"/>
              <a:t>Вспливаючі</a:t>
            </a:r>
            <a:r>
              <a:rPr lang="uk-UA" dirty="0" smtClean="0"/>
              <a:t> вікна</a:t>
            </a:r>
          </a:p>
          <a:p>
            <a:r>
              <a:rPr lang="uk-UA" dirty="0" smtClean="0"/>
              <a:t>Карусель</a:t>
            </a:r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003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Література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345961"/>
            <a:ext cx="9601200" cy="3581400"/>
          </a:xfrm>
        </p:spPr>
        <p:txBody>
          <a:bodyPr/>
          <a:lstStyle/>
          <a:p>
            <a:r>
              <a:rPr lang="en-US" dirty="0">
                <a:hlinkClick r:id="rId2"/>
              </a:rPr>
              <a:t>http://getbootstrap.com/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3"/>
              </a:rPr>
              <a:t>http://bootstrap-ru.com/300/getting-started/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http://mybootstrap.ru/</a:t>
            </a:r>
            <a:endParaRPr lang="uk-UA" dirty="0" smtClean="0"/>
          </a:p>
          <a:p>
            <a:r>
              <a:rPr lang="en-US" dirty="0" smtClean="0">
                <a:hlinkClick r:id="rId5"/>
              </a:rPr>
              <a:t>https://startbootstrap.com/template-categories/all/</a:t>
            </a:r>
            <a:endParaRPr lang="uk-U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5948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357</TotalTime>
  <Words>86</Words>
  <Application>Microsoft Macintosh PowerPoint</Application>
  <PresentationFormat>Widescreen</PresentationFormat>
  <Paragraphs>69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Franklin Gothic Book</vt:lpstr>
      <vt:lpstr>Crop</vt:lpstr>
      <vt:lpstr>bootstrap</vt:lpstr>
      <vt:lpstr>Про що буде йти мова? </vt:lpstr>
      <vt:lpstr>Склад та налаштування </vt:lpstr>
      <vt:lpstr>Склад та налаштування </vt:lpstr>
      <vt:lpstr>Таблиці </vt:lpstr>
      <vt:lpstr>Створення форми </vt:lpstr>
      <vt:lpstr>Іконки, іконочний шрифт </vt:lpstr>
      <vt:lpstr>Плагіни </vt:lpstr>
      <vt:lpstr>Література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 - World Wide Web</dc:title>
  <dc:creator>Andriy Zherdiy</dc:creator>
  <cp:lastModifiedBy>Andriy Zherdiy</cp:lastModifiedBy>
  <cp:revision>25</cp:revision>
  <dcterms:created xsi:type="dcterms:W3CDTF">2016-10-22T04:22:12Z</dcterms:created>
  <dcterms:modified xsi:type="dcterms:W3CDTF">2016-11-05T08:22:07Z</dcterms:modified>
</cp:coreProperties>
</file>

<file path=docProps/thumbnail.jpeg>
</file>